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78" r:id="rId5"/>
    <p:sldId id="280" r:id="rId6"/>
    <p:sldId id="281" r:id="rId7"/>
    <p:sldId id="282" r:id="rId8"/>
    <p:sldId id="275" r:id="rId9"/>
    <p:sldId id="277" r:id="rId10"/>
    <p:sldId id="273" r:id="rId11"/>
  </p:sldIdLst>
  <p:sldSz cx="9144000" cy="5143500" type="screen16x9"/>
  <p:notesSz cx="6858000" cy="9144000"/>
  <p:embeddedFontLst>
    <p:embeddedFont>
      <p:font typeface="Arial" panose="020B0604020202020204" pitchFamily="34" charset="0"/>
      <p:regular r:id="rId14"/>
      <p:bold r:id="rId15"/>
    </p:embeddedFont>
    <p:embeddedFont>
      <p:font typeface="나눔고딕" panose="020D0604000000000000" pitchFamily="50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함초롬돋움" panose="020B0604000101010101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4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51" d="100"/>
          <a:sy n="151" d="100"/>
        </p:scale>
        <p:origin x="456" y="132"/>
      </p:cViewPr>
      <p:guideLst>
        <p:guide orient="horz" pos="55"/>
        <p:guide pos="1202"/>
        <p:guide pos="5602"/>
        <p:guide orient="horz" pos="31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F78AE-1DC9-4E95-AA68-17EB8BC53BA7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4B3AB-AE88-4FF7-8FA7-DE4678F6F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81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2159322-6C85-4127-9E81-7F8BF0D70E1A}" type="datetimeFigureOut">
              <a:rPr lang="zh-CN" altLang="en-US" smtClean="0"/>
              <a:pPr/>
              <a:t>2021/4/23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AEA76D6-C0AA-410F-9DDC-526F0CB07C6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2021/4/23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2021/4/23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1050042" y="1407157"/>
            <a:ext cx="703590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1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41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게임 만들기</a:t>
            </a:r>
            <a:endParaRPr lang="zh-CN" altLang="en-US" sz="4100" spc="-15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2996330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4223187" y="305308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방석근</a:t>
            </a:r>
            <a:endParaRPr lang="zh-CN" altLang="en-US" sz="14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3690187" y="2325937"/>
            <a:ext cx="17556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방탈출게임</a:t>
            </a:r>
            <a:endParaRPr lang="zh-CN" altLang="en-US" sz="2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맑은 고딕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492654" y="2439683"/>
            <a:ext cx="2258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 마침</a:t>
            </a:r>
            <a:endParaRPr lang="zh-CN" altLang="en-US" sz="40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sym typeface="Arial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sym typeface="Arial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sym typeface="Arial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165058" y="3044295"/>
            <a:ext cx="47918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600" dirty="0">
                <a:solidFill>
                  <a:srgbClr val="222B3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 FOR WATCHING</a:t>
            </a:r>
          </a:p>
        </p:txBody>
      </p:sp>
      <p:sp>
        <p:nvSpPr>
          <p:cNvPr id="21" name="文本框 21">
            <a:extLst>
              <a:ext uri="{FF2B5EF4-FFF2-40B4-BE49-F238E27FC236}">
                <a16:creationId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3447333" y="3676043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4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게임 만들기</a:t>
            </a:r>
            <a:endParaRPr lang="zh-CN" altLang="en-US" sz="1400" spc="-15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방탈출게임</a:t>
            </a:r>
            <a:endParaRPr lang="zh-CN" altLang="en-US" sz="14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DA22EB-20CE-408C-85B4-8B6AF0706B36}"/>
              </a:ext>
            </a:extLst>
          </p:cNvPr>
          <p:cNvSpPr txBox="1"/>
          <p:nvPr/>
        </p:nvSpPr>
        <p:spPr>
          <a:xfrm>
            <a:off x="210032" y="336563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zh-CN" altLang="en-US" sz="3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0A0F34D-04C9-4B6F-9537-C4B94B15C82E}"/>
              </a:ext>
            </a:extLst>
          </p:cNvPr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A28BF9B-EF97-4747-AD9D-72C93554A059}"/>
              </a:ext>
            </a:extLst>
          </p:cNvPr>
          <p:cNvSpPr txBox="1"/>
          <p:nvPr/>
        </p:nvSpPr>
        <p:spPr>
          <a:xfrm>
            <a:off x="949810" y="1044449"/>
            <a:ext cx="135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zh-CN" altLang="en-US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CB3FFBD-331E-42F6-83E7-4E7290D02507}"/>
              </a:ext>
            </a:extLst>
          </p:cNvPr>
          <p:cNvSpPr/>
          <p:nvPr/>
        </p:nvSpPr>
        <p:spPr>
          <a:xfrm>
            <a:off x="155192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97FF0D-B812-4518-824F-8AF2AC26DB85}"/>
              </a:ext>
            </a:extLst>
          </p:cNvPr>
          <p:cNvSpPr/>
          <p:nvPr/>
        </p:nvSpPr>
        <p:spPr>
          <a:xfrm>
            <a:off x="1566329" y="3069531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게임 목표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1AD739D-6B1B-41EA-8079-419F27465730}"/>
              </a:ext>
            </a:extLst>
          </p:cNvPr>
          <p:cNvSpPr/>
          <p:nvPr/>
        </p:nvSpPr>
        <p:spPr>
          <a:xfrm>
            <a:off x="3224766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39C0C3-772E-4B36-B074-9A7345360EAE}"/>
              </a:ext>
            </a:extLst>
          </p:cNvPr>
          <p:cNvSpPr/>
          <p:nvPr/>
        </p:nvSpPr>
        <p:spPr>
          <a:xfrm>
            <a:off x="3046812" y="3069531"/>
            <a:ext cx="1396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프로젝트 설명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45FF37A-03C7-4681-8C7A-BB81B7A4E0AF}"/>
              </a:ext>
            </a:extLst>
          </p:cNvPr>
          <p:cNvSpPr/>
          <p:nvPr/>
        </p:nvSpPr>
        <p:spPr>
          <a:xfrm>
            <a:off x="482869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E705C-613F-431D-9818-5CD0BE8539EB}"/>
              </a:ext>
            </a:extLst>
          </p:cNvPr>
          <p:cNvSpPr/>
          <p:nvPr/>
        </p:nvSpPr>
        <p:spPr>
          <a:xfrm>
            <a:off x="5074745" y="3069531"/>
            <a:ext cx="5693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시연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A9CD052-A7F1-4058-8F7A-03A277ACB590}"/>
              </a:ext>
            </a:extLst>
          </p:cNvPr>
          <p:cNvSpPr/>
          <p:nvPr/>
        </p:nvSpPr>
        <p:spPr>
          <a:xfrm>
            <a:off x="6453490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9E2613-AA62-40E9-A789-F6A2C1BFA7CA}"/>
              </a:ext>
            </a:extLst>
          </p:cNvPr>
          <p:cNvSpPr/>
          <p:nvPr/>
        </p:nvSpPr>
        <p:spPr>
          <a:xfrm>
            <a:off x="6592927" y="3069531"/>
            <a:ext cx="7617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sz="16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느낀점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B809C4-5FEA-410E-B945-C8E99E3168E7}"/>
              </a:ext>
            </a:extLst>
          </p:cNvPr>
          <p:cNvSpPr txBox="1"/>
          <p:nvPr/>
        </p:nvSpPr>
        <p:spPr>
          <a:xfrm>
            <a:off x="1649531" y="2015248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zh-CN" altLang="en-US" sz="40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5C41DC-A784-4EED-9C7A-DDA83A9D9C79}"/>
              </a:ext>
            </a:extLst>
          </p:cNvPr>
          <p:cNvSpPr txBox="1"/>
          <p:nvPr/>
        </p:nvSpPr>
        <p:spPr>
          <a:xfrm>
            <a:off x="3341080" y="2015248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zh-CN" altLang="en-US" sz="40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B8F62E-2895-474D-8436-CCA11BEA2F3F}"/>
              </a:ext>
            </a:extLst>
          </p:cNvPr>
          <p:cNvSpPr txBox="1"/>
          <p:nvPr/>
        </p:nvSpPr>
        <p:spPr>
          <a:xfrm>
            <a:off x="4945694" y="2016447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zh-CN" altLang="en-US" sz="40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2226A0-E0FA-4B03-98BB-815BDC71D906}"/>
              </a:ext>
            </a:extLst>
          </p:cNvPr>
          <p:cNvSpPr txBox="1"/>
          <p:nvPr/>
        </p:nvSpPr>
        <p:spPr>
          <a:xfrm>
            <a:off x="6570486" y="2015248"/>
            <a:ext cx="806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zh-CN" altLang="en-US" sz="4000" b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60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51024F-D050-4AA4-BA36-AAA8B0B0B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35" t="59993" r="21538" b="2067"/>
          <a:stretch/>
        </p:blipFill>
        <p:spPr>
          <a:xfrm>
            <a:off x="388823" y="1100166"/>
            <a:ext cx="5492839" cy="36680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077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게임 목표 </a:t>
            </a:r>
            <a:r>
              <a:rPr lang="en-US" altLang="ko-KR" sz="21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21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화면 설명</a:t>
            </a:r>
            <a:endParaRPr lang="en-US" altLang="zh-CN" sz="21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7572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좀비를 피해 문으로 탈출</a:t>
            </a:r>
            <a:endParaRPr lang="en-US" altLang="zh-CN" sz="12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20253E-7BF7-408D-8FF2-DEC4CF1BE876}"/>
              </a:ext>
            </a:extLst>
          </p:cNvPr>
          <p:cNvSpPr/>
          <p:nvPr/>
        </p:nvSpPr>
        <p:spPr>
          <a:xfrm>
            <a:off x="5835025" y="1208450"/>
            <a:ext cx="31261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•좀비를 피해 열쇠를 챙겨 문으로 탈출</a:t>
            </a:r>
            <a:endParaRPr lang="en-US" altLang="zh-CN" sz="14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859A30-1CCE-49D3-9893-20FCB9871CE7}"/>
              </a:ext>
            </a:extLst>
          </p:cNvPr>
          <p:cNvSpPr/>
          <p:nvPr/>
        </p:nvSpPr>
        <p:spPr>
          <a:xfrm>
            <a:off x="503969" y="4423892"/>
            <a:ext cx="243368" cy="247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81B1AB3-10C1-4BB7-A584-33B429B567F3}"/>
              </a:ext>
            </a:extLst>
          </p:cNvPr>
          <p:cNvCxnSpPr>
            <a:endCxn id="6" idx="3"/>
          </p:cNvCxnSpPr>
          <p:nvPr/>
        </p:nvCxnSpPr>
        <p:spPr>
          <a:xfrm rot="10800000" flipV="1">
            <a:off x="747337" y="4153436"/>
            <a:ext cx="823886" cy="3943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7AD0E47-69A5-4E65-A950-7BAC6B483D1C}"/>
              </a:ext>
            </a:extLst>
          </p:cNvPr>
          <p:cNvSpPr txBox="1"/>
          <p:nvPr/>
        </p:nvSpPr>
        <p:spPr>
          <a:xfrm>
            <a:off x="1571223" y="393416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주인공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583643-A1A6-412E-B773-C38126AA3EF9}"/>
              </a:ext>
            </a:extLst>
          </p:cNvPr>
          <p:cNvSpPr/>
          <p:nvPr/>
        </p:nvSpPr>
        <p:spPr>
          <a:xfrm>
            <a:off x="2275878" y="3123126"/>
            <a:ext cx="243368" cy="247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B952F16-D8FE-4DA4-9A71-287D548A25F8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rot="10800000">
            <a:off x="2519247" y="3247014"/>
            <a:ext cx="570059" cy="50248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3538C09-AB16-40F5-B95F-B2695DC6C832}"/>
              </a:ext>
            </a:extLst>
          </p:cNvPr>
          <p:cNvSpPr txBox="1"/>
          <p:nvPr/>
        </p:nvSpPr>
        <p:spPr>
          <a:xfrm>
            <a:off x="3089305" y="356483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열쇠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5C3F85-7033-4E44-A835-FA69BFF292CE}"/>
              </a:ext>
            </a:extLst>
          </p:cNvPr>
          <p:cNvSpPr/>
          <p:nvPr/>
        </p:nvSpPr>
        <p:spPr>
          <a:xfrm>
            <a:off x="4390981" y="3815181"/>
            <a:ext cx="243368" cy="247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D009D45-DF78-49A2-A2F9-02ABBF8B8444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3706782" y="3749502"/>
            <a:ext cx="684199" cy="189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AD3329F-B48E-40F0-ABBB-0B5A10B39F24}"/>
              </a:ext>
            </a:extLst>
          </p:cNvPr>
          <p:cNvSpPr/>
          <p:nvPr/>
        </p:nvSpPr>
        <p:spPr>
          <a:xfrm>
            <a:off x="5527598" y="1284046"/>
            <a:ext cx="243368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3E36C20F-9F25-4CDD-B663-741435EA6874}"/>
              </a:ext>
            </a:extLst>
          </p:cNvPr>
          <p:cNvCxnSpPr>
            <a:cxnSpLocks/>
            <a:stCxn id="51" idx="3"/>
            <a:endCxn id="45" idx="1"/>
          </p:cNvCxnSpPr>
          <p:nvPr/>
        </p:nvCxnSpPr>
        <p:spPr>
          <a:xfrm flipV="1">
            <a:off x="4778391" y="1437935"/>
            <a:ext cx="749207" cy="61351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60D0977-2684-46E7-AB6D-5E1CD0BCBE8C}"/>
              </a:ext>
            </a:extLst>
          </p:cNvPr>
          <p:cNvSpPr txBox="1"/>
          <p:nvPr/>
        </p:nvSpPr>
        <p:spPr>
          <a:xfrm>
            <a:off x="3944508" y="186678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탈출구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565F5C9-5C6D-4B62-96A7-C57345990702}"/>
              </a:ext>
            </a:extLst>
          </p:cNvPr>
          <p:cNvSpPr/>
          <p:nvPr/>
        </p:nvSpPr>
        <p:spPr>
          <a:xfrm>
            <a:off x="388823" y="1115197"/>
            <a:ext cx="937701" cy="322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1CF8BC9-2406-4A29-A58C-850C83FFABB2}"/>
              </a:ext>
            </a:extLst>
          </p:cNvPr>
          <p:cNvCxnSpPr>
            <a:cxnSpLocks/>
            <a:stCxn id="56" idx="1"/>
            <a:endCxn id="54" idx="3"/>
          </p:cNvCxnSpPr>
          <p:nvPr/>
        </p:nvCxnSpPr>
        <p:spPr>
          <a:xfrm rot="10800000">
            <a:off x="1326525" y="1276567"/>
            <a:ext cx="807583" cy="54604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F52DE9-E5CC-42F9-B3CF-B459CA700BB5}"/>
              </a:ext>
            </a:extLst>
          </p:cNvPr>
          <p:cNvSpPr txBox="1"/>
          <p:nvPr/>
        </p:nvSpPr>
        <p:spPr>
          <a:xfrm>
            <a:off x="2134107" y="1637941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남은 체력 수</a:t>
            </a:r>
          </a:p>
        </p:txBody>
      </p:sp>
      <p:sp>
        <p:nvSpPr>
          <p:cNvPr id="66" name="矩形 13">
            <a:extLst>
              <a:ext uri="{FF2B5EF4-FFF2-40B4-BE49-F238E27FC236}">
                <a16:creationId xmlns:a16="http://schemas.microsoft.com/office/drawing/2014/main" id="{64F497B2-6DAD-4AAE-8798-FBB00635A4FF}"/>
              </a:ext>
            </a:extLst>
          </p:cNvPr>
          <p:cNvSpPr/>
          <p:nvPr/>
        </p:nvSpPr>
        <p:spPr>
          <a:xfrm>
            <a:off x="5835025" y="1624511"/>
            <a:ext cx="3111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•인게임에서는 문을 제외하고</a:t>
            </a:r>
            <a:r>
              <a:rPr lang="en-US" altLang="ko-KR" sz="1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</a:t>
            </a:r>
            <a:endParaRPr lang="en-US" altLang="ko-KR" sz="14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ko-KR" sz="1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1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시야 외에는 아무것도 보이지 않는다</a:t>
            </a:r>
            <a:endParaRPr lang="en-US" altLang="ko-KR" sz="14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4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329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게임내 요소설명</a:t>
            </a:r>
            <a:endParaRPr lang="en-US" altLang="zh-CN" sz="21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20253E-7BF7-408D-8FF2-DEC4CF1BE876}"/>
              </a:ext>
            </a:extLst>
          </p:cNvPr>
          <p:cNvSpPr/>
          <p:nvPr/>
        </p:nvSpPr>
        <p:spPr>
          <a:xfrm>
            <a:off x="5149443" y="1668718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</a:t>
            </a:r>
            <a:r>
              <a:rPr lang="ko-KR" altLang="en-US" sz="2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좀비</a:t>
            </a: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위치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랜덤호출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1" name="矩形 13">
            <a:extLst>
              <a:ext uri="{FF2B5EF4-FFF2-40B4-BE49-F238E27FC236}">
                <a16:creationId xmlns:a16="http://schemas.microsoft.com/office/drawing/2014/main" id="{F90F7FD7-C71D-4DE3-8668-58892E1D4111}"/>
              </a:ext>
            </a:extLst>
          </p:cNvPr>
          <p:cNvSpPr/>
          <p:nvPr/>
        </p:nvSpPr>
        <p:spPr>
          <a:xfrm>
            <a:off x="5148000" y="2184182"/>
            <a:ext cx="3421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•주인공 접근 시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주인공을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향해 이동</a:t>
            </a:r>
            <a:endParaRPr lang="en-US" altLang="ko-KR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보이지 않을 시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해당 위치에 정지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3">
            <a:extLst>
              <a:ext uri="{FF2B5EF4-FFF2-40B4-BE49-F238E27FC236}">
                <a16:creationId xmlns:a16="http://schemas.microsoft.com/office/drawing/2014/main" id="{04999DB7-4172-45E9-915B-7359C303A791}"/>
              </a:ext>
            </a:extLst>
          </p:cNvPr>
          <p:cNvSpPr/>
          <p:nvPr/>
        </p:nvSpPr>
        <p:spPr>
          <a:xfrm>
            <a:off x="388823" y="742818"/>
            <a:ext cx="617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좀비들</a:t>
            </a:r>
            <a:endParaRPr lang="en-US" altLang="zh-CN" sz="12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5A6588-FC12-4E91-A28C-7676C26FE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80" y="2549878"/>
            <a:ext cx="761492" cy="8843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FE8AC1-A93F-4F81-AB8A-B7CBDA53B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02" y="2549878"/>
            <a:ext cx="761492" cy="8843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6F360F-44D5-49EE-96EB-A23F4FD94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24" y="2551782"/>
            <a:ext cx="761492" cy="8843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913530-4926-49FE-98FE-5965E8E2F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39" y="1326408"/>
            <a:ext cx="736928" cy="10071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B22F2F-3036-459D-A198-B4E3EB18A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51" y="1252716"/>
            <a:ext cx="761492" cy="10808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AEE3EC-6260-49E1-AF90-76EB245FF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95" y="1449230"/>
            <a:ext cx="761492" cy="884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204A56F-150F-40C6-9528-7C5C391888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18" y="1451539"/>
            <a:ext cx="761492" cy="884313"/>
          </a:xfrm>
          <a:prstGeom prst="rect">
            <a:avLst/>
          </a:prstGeom>
        </p:spPr>
      </p:pic>
      <p:sp>
        <p:nvSpPr>
          <p:cNvPr id="40" name="矩形 13">
            <a:extLst>
              <a:ext uri="{FF2B5EF4-FFF2-40B4-BE49-F238E27FC236}">
                <a16:creationId xmlns:a16="http://schemas.microsoft.com/office/drawing/2014/main" id="{DF0102DE-5F9F-4315-BD75-91EE07860E22}"/>
              </a:ext>
            </a:extLst>
          </p:cNvPr>
          <p:cNvSpPr/>
          <p:nvPr/>
        </p:nvSpPr>
        <p:spPr>
          <a:xfrm>
            <a:off x="5149443" y="2822757"/>
            <a:ext cx="34355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•이동속도는 주인공보다 느리게 설정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矩形 13">
            <a:extLst>
              <a:ext uri="{FF2B5EF4-FFF2-40B4-BE49-F238E27FC236}">
                <a16:creationId xmlns:a16="http://schemas.microsoft.com/office/drawing/2014/main" id="{A7A39F57-B16B-41BD-BDB9-9AFA3A97CDE0}"/>
              </a:ext>
            </a:extLst>
          </p:cNvPr>
          <p:cNvSpPr/>
          <p:nvPr/>
        </p:nvSpPr>
        <p:spPr>
          <a:xfrm>
            <a:off x="5149443" y="3215111"/>
            <a:ext cx="30893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•게임을 시작하자마자 주인공이 </a:t>
            </a:r>
            <a:endParaRPr lang="en-US" altLang="ko-KR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죽지 않도록 범위를 나눠서 설정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11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329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게임내 요소설명</a:t>
            </a:r>
            <a:endParaRPr lang="en-US" altLang="zh-CN" sz="21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20253E-7BF7-408D-8FF2-DEC4CF1BE876}"/>
              </a:ext>
            </a:extLst>
          </p:cNvPr>
          <p:cNvSpPr/>
          <p:nvPr/>
        </p:nvSpPr>
        <p:spPr>
          <a:xfrm>
            <a:off x="4844643" y="1019817"/>
            <a:ext cx="263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</a:t>
            </a:r>
            <a:r>
              <a:rPr lang="ko-KR" altLang="en-US" sz="2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열쇠</a:t>
            </a: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위치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랜덤호출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x2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1" name="矩形 13">
            <a:extLst>
              <a:ext uri="{FF2B5EF4-FFF2-40B4-BE49-F238E27FC236}">
                <a16:creationId xmlns:a16="http://schemas.microsoft.com/office/drawing/2014/main" id="{F90F7FD7-C71D-4DE3-8668-58892E1D4111}"/>
              </a:ext>
            </a:extLst>
          </p:cNvPr>
          <p:cNvSpPr/>
          <p:nvPr/>
        </p:nvSpPr>
        <p:spPr>
          <a:xfrm>
            <a:off x="4844643" y="1435266"/>
            <a:ext cx="3425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•총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개가 생성되며 위치는 랜덤이다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3">
            <a:extLst>
              <a:ext uri="{FF2B5EF4-FFF2-40B4-BE49-F238E27FC236}">
                <a16:creationId xmlns:a16="http://schemas.microsoft.com/office/drawing/2014/main" id="{04999DB7-4172-45E9-915B-7359C303A791}"/>
              </a:ext>
            </a:extLst>
          </p:cNvPr>
          <p:cNvSpPr/>
          <p:nvPr/>
        </p:nvSpPr>
        <p:spPr>
          <a:xfrm>
            <a:off x="388823" y="742818"/>
            <a:ext cx="1104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열쇠 </a:t>
            </a:r>
            <a:r>
              <a:rPr lang="en-US" altLang="ko-KR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&amp; </a:t>
            </a: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탈출구</a:t>
            </a:r>
            <a:endParaRPr lang="en-US" altLang="zh-CN" sz="12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A05754-AB26-418A-93AF-7842A49E7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99" y="1619229"/>
            <a:ext cx="600159" cy="1209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38026E-0119-4296-9821-CC70B7A1C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55" y="1619230"/>
            <a:ext cx="1209843" cy="1209843"/>
          </a:xfrm>
          <a:prstGeom prst="rect">
            <a:avLst/>
          </a:prstGeom>
        </p:spPr>
      </p:pic>
      <p:sp>
        <p:nvSpPr>
          <p:cNvPr id="18" name="矩形 3">
            <a:extLst>
              <a:ext uri="{FF2B5EF4-FFF2-40B4-BE49-F238E27FC236}">
                <a16:creationId xmlns:a16="http://schemas.microsoft.com/office/drawing/2014/main" id="{315A5687-3C23-4B44-A8E2-233C93371F40}"/>
              </a:ext>
            </a:extLst>
          </p:cNvPr>
          <p:cNvSpPr/>
          <p:nvPr/>
        </p:nvSpPr>
        <p:spPr>
          <a:xfrm>
            <a:off x="1073937" y="2917337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열쇠</a:t>
            </a:r>
            <a:endParaRPr lang="en-US" altLang="zh-CN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3">
            <a:extLst>
              <a:ext uri="{FF2B5EF4-FFF2-40B4-BE49-F238E27FC236}">
                <a16:creationId xmlns:a16="http://schemas.microsoft.com/office/drawing/2014/main" id="{C9DD2F59-3A12-4378-AE2D-D1EF68B446B1}"/>
              </a:ext>
            </a:extLst>
          </p:cNvPr>
          <p:cNvSpPr/>
          <p:nvPr/>
        </p:nvSpPr>
        <p:spPr>
          <a:xfrm>
            <a:off x="3125136" y="2917337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탈출구</a:t>
            </a:r>
            <a:endParaRPr lang="en-US" altLang="zh-CN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2" name="矩形 13">
            <a:extLst>
              <a:ext uri="{FF2B5EF4-FFF2-40B4-BE49-F238E27FC236}">
                <a16:creationId xmlns:a16="http://schemas.microsoft.com/office/drawing/2014/main" id="{71B0BD14-E266-4115-871F-B785F7F48E1C}"/>
              </a:ext>
            </a:extLst>
          </p:cNvPr>
          <p:cNvSpPr/>
          <p:nvPr/>
        </p:nvSpPr>
        <p:spPr>
          <a:xfrm>
            <a:off x="4844643" y="2917337"/>
            <a:ext cx="3324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</a:t>
            </a:r>
            <a:r>
              <a:rPr lang="ko-KR" altLang="en-US" sz="2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탈출구</a:t>
            </a: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위치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오른쪽 상단 고정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3" name="矩形 13">
            <a:extLst>
              <a:ext uri="{FF2B5EF4-FFF2-40B4-BE49-F238E27FC236}">
                <a16:creationId xmlns:a16="http://schemas.microsoft.com/office/drawing/2014/main" id="{9A664F22-2421-46E7-BED9-EE15F6A7853A}"/>
              </a:ext>
            </a:extLst>
          </p:cNvPr>
          <p:cNvSpPr/>
          <p:nvPr/>
        </p:nvSpPr>
        <p:spPr>
          <a:xfrm>
            <a:off x="4844643" y="3332786"/>
            <a:ext cx="3685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•열쇠를 습득하지 않고 접근하면 아무런</a:t>
            </a:r>
            <a:endParaRPr lang="en-US" altLang="ko-KR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반응이 없다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열쇠를 습득 후 접근해야 </a:t>
            </a:r>
            <a:endParaRPr lang="en-US" altLang="ko-KR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탈출이 가능하다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05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0329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게임내 요소설명</a:t>
            </a:r>
            <a:endParaRPr lang="en-US" altLang="zh-CN" sz="21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20253E-7BF7-408D-8FF2-DEC4CF1BE876}"/>
              </a:ext>
            </a:extLst>
          </p:cNvPr>
          <p:cNvSpPr/>
          <p:nvPr/>
        </p:nvSpPr>
        <p:spPr>
          <a:xfrm>
            <a:off x="4844643" y="1292905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</a:t>
            </a:r>
            <a:r>
              <a:rPr lang="ko-KR" altLang="en-US" sz="2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</a:t>
            </a: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위치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좌측하단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1" name="矩形 13">
            <a:extLst>
              <a:ext uri="{FF2B5EF4-FFF2-40B4-BE49-F238E27FC236}">
                <a16:creationId xmlns:a16="http://schemas.microsoft.com/office/drawing/2014/main" id="{F90F7FD7-C71D-4DE3-8668-58892E1D4111}"/>
              </a:ext>
            </a:extLst>
          </p:cNvPr>
          <p:cNvSpPr/>
          <p:nvPr/>
        </p:nvSpPr>
        <p:spPr>
          <a:xfrm>
            <a:off x="4844643" y="1708354"/>
            <a:ext cx="1973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•평범한 직장인이다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4" name="矩形 3">
            <a:extLst>
              <a:ext uri="{FF2B5EF4-FFF2-40B4-BE49-F238E27FC236}">
                <a16:creationId xmlns:a16="http://schemas.microsoft.com/office/drawing/2014/main" id="{04999DB7-4172-45E9-915B-7359C303A791}"/>
              </a:ext>
            </a:extLst>
          </p:cNvPr>
          <p:cNvSpPr/>
          <p:nvPr/>
        </p:nvSpPr>
        <p:spPr>
          <a:xfrm>
            <a:off x="388823" y="742818"/>
            <a:ext cx="617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</a:t>
            </a:r>
            <a:endParaRPr lang="en-US" altLang="zh-CN" sz="12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315A5687-3C23-4B44-A8E2-233C93371F40}"/>
              </a:ext>
            </a:extLst>
          </p:cNvPr>
          <p:cNvSpPr/>
          <p:nvPr/>
        </p:nvSpPr>
        <p:spPr>
          <a:xfrm>
            <a:off x="942352" y="3334339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b="1" kern="10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</a:t>
            </a:r>
            <a:endParaRPr lang="en-US" altLang="zh-CN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矩形 3">
            <a:extLst>
              <a:ext uri="{FF2B5EF4-FFF2-40B4-BE49-F238E27FC236}">
                <a16:creationId xmlns:a16="http://schemas.microsoft.com/office/drawing/2014/main" id="{C9DD2F59-3A12-4378-AE2D-D1EF68B446B1}"/>
              </a:ext>
            </a:extLst>
          </p:cNvPr>
          <p:cNvSpPr/>
          <p:nvPr/>
        </p:nvSpPr>
        <p:spPr>
          <a:xfrm>
            <a:off x="2615653" y="3334339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en-US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 시야범위</a:t>
            </a:r>
            <a:endParaRPr lang="en-US" altLang="zh-CN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2" name="矩形 13">
            <a:extLst>
              <a:ext uri="{FF2B5EF4-FFF2-40B4-BE49-F238E27FC236}">
                <a16:creationId xmlns:a16="http://schemas.microsoft.com/office/drawing/2014/main" id="{71B0BD14-E266-4115-871F-B785F7F48E1C}"/>
              </a:ext>
            </a:extLst>
          </p:cNvPr>
          <p:cNvSpPr/>
          <p:nvPr/>
        </p:nvSpPr>
        <p:spPr>
          <a:xfrm>
            <a:off x="4844643" y="2462357"/>
            <a:ext cx="3265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</a:t>
            </a:r>
            <a:r>
              <a:rPr lang="ko-KR" altLang="en-US" sz="2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 시야범위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300px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3" name="矩形 13">
            <a:extLst>
              <a:ext uri="{FF2B5EF4-FFF2-40B4-BE49-F238E27FC236}">
                <a16:creationId xmlns:a16="http://schemas.microsoft.com/office/drawing/2014/main" id="{9A664F22-2421-46E7-BED9-EE15F6A7853A}"/>
              </a:ext>
            </a:extLst>
          </p:cNvPr>
          <p:cNvSpPr/>
          <p:nvPr/>
        </p:nvSpPr>
        <p:spPr>
          <a:xfrm>
            <a:off x="4844643" y="2877806"/>
            <a:ext cx="3820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•시야범위 이외에는 아무것도 </a:t>
            </a:r>
            <a:r>
              <a:rPr lang="ko-KR" altLang="en-US" sz="16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보이지않음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1AE562-83FE-4B38-9874-689447D5E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35" t="93307" r="72670" b="2067"/>
          <a:stretch/>
        </p:blipFill>
        <p:spPr>
          <a:xfrm>
            <a:off x="2695571" y="1719227"/>
            <a:ext cx="1603787" cy="15230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9BEE0-E2F4-4ACA-B1C7-C97AE958F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8" y="1296506"/>
            <a:ext cx="1294612" cy="194581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6272B8-6CC9-4D89-A742-26E342929A23}"/>
              </a:ext>
            </a:extLst>
          </p:cNvPr>
          <p:cNvCxnSpPr>
            <a:cxnSpLocks/>
          </p:cNvCxnSpPr>
          <p:nvPr/>
        </p:nvCxnSpPr>
        <p:spPr>
          <a:xfrm>
            <a:off x="4151515" y="1719227"/>
            <a:ext cx="0" cy="152308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DAB3440-0361-4DD4-8F3A-8191826B8376}"/>
              </a:ext>
            </a:extLst>
          </p:cNvPr>
          <p:cNvCxnSpPr>
            <a:cxnSpLocks/>
            <a:stCxn id="12" idx="0"/>
          </p:cNvCxnSpPr>
          <p:nvPr/>
        </p:nvCxnSpPr>
        <p:spPr>
          <a:xfrm>
            <a:off x="3497465" y="1719227"/>
            <a:ext cx="801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5E8675-2A9B-419D-A390-9EEC442FDA65}"/>
              </a:ext>
            </a:extLst>
          </p:cNvPr>
          <p:cNvCxnSpPr>
            <a:cxnSpLocks/>
          </p:cNvCxnSpPr>
          <p:nvPr/>
        </p:nvCxnSpPr>
        <p:spPr>
          <a:xfrm>
            <a:off x="3497465" y="3234343"/>
            <a:ext cx="801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3">
            <a:extLst>
              <a:ext uri="{FF2B5EF4-FFF2-40B4-BE49-F238E27FC236}">
                <a16:creationId xmlns:a16="http://schemas.microsoft.com/office/drawing/2014/main" id="{C7D0E8EB-3333-4B00-859B-196AA290EFE4}"/>
              </a:ext>
            </a:extLst>
          </p:cNvPr>
          <p:cNvSpPr/>
          <p:nvPr/>
        </p:nvSpPr>
        <p:spPr>
          <a:xfrm>
            <a:off x="4242042" y="2338286"/>
            <a:ext cx="635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300px</a:t>
            </a:r>
            <a:endParaRPr lang="en-US" altLang="zh-CN" sz="12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7" name="矩形 13">
            <a:extLst>
              <a:ext uri="{FF2B5EF4-FFF2-40B4-BE49-F238E27FC236}">
                <a16:creationId xmlns:a16="http://schemas.microsoft.com/office/drawing/2014/main" id="{69A30F13-AFA2-4C8B-956D-23F214A20B62}"/>
              </a:ext>
            </a:extLst>
          </p:cNvPr>
          <p:cNvSpPr/>
          <p:nvPr/>
        </p:nvSpPr>
        <p:spPr>
          <a:xfrm>
            <a:off x="4844643" y="3248691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•시야를 차단함으로써 언제 어디서 좀비가</a:t>
            </a:r>
            <a:endParaRPr lang="en-US" altLang="ko-KR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zh-CN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올지 모른다는 긴장감 조성</a:t>
            </a:r>
            <a:endParaRPr lang="en-US" altLang="zh-CN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9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731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21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주요 코드</a:t>
            </a:r>
            <a:endParaRPr lang="en-US" altLang="zh-CN" sz="21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20253E-7BF7-408D-8FF2-DEC4CF1BE876}"/>
              </a:ext>
            </a:extLst>
          </p:cNvPr>
          <p:cNvSpPr/>
          <p:nvPr/>
        </p:nvSpPr>
        <p:spPr>
          <a:xfrm>
            <a:off x="5104993" y="1235813"/>
            <a:ext cx="3930884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6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•</a:t>
            </a:r>
            <a:r>
              <a:rPr lang="ko-KR" altLang="en-US" sz="2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 이동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주인공의 시야범위에 </a:t>
            </a:r>
            <a:r>
              <a:rPr lang="ko-KR" altLang="en-US" sz="16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충돌시</a:t>
            </a:r>
            <a:endParaRPr lang="en-US" altLang="ko-KR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endParaRPr lang="en-US" altLang="ko-KR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	</a:t>
            </a:r>
            <a:r>
              <a:rPr lang="ko-KR" altLang="en-US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</a:t>
            </a:r>
            <a:r>
              <a:rPr lang="en-US" altLang="ko-KR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X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값 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  </a:t>
            </a:r>
            <a:r>
              <a:rPr lang="ko-KR" altLang="en-US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 </a:t>
            </a:r>
            <a:r>
              <a:rPr lang="en-US" altLang="ko-KR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X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값 </a:t>
            </a:r>
            <a:r>
              <a:rPr lang="ko-KR" altLang="en-US" sz="16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→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velX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++</a:t>
            </a:r>
          </a:p>
          <a:p>
            <a:pPr>
              <a:spcAft>
                <a:spcPts val="0"/>
              </a:spcAft>
            </a:pP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	</a:t>
            </a:r>
            <a:r>
              <a:rPr lang="ko-KR" altLang="en-US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</a:t>
            </a:r>
            <a:r>
              <a:rPr lang="en-US" altLang="ko-KR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X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값 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  </a:t>
            </a:r>
            <a:r>
              <a:rPr lang="ko-KR" altLang="en-US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 </a:t>
            </a:r>
            <a:r>
              <a:rPr lang="en-US" altLang="ko-KR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X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값 </a:t>
            </a:r>
            <a:r>
              <a:rPr lang="ko-KR" altLang="en-US" sz="16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→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velX</a:t>
            </a:r>
            <a:r>
              <a:rPr lang="en-US" altLang="ko-KR" sz="1600" kern="10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--</a:t>
            </a:r>
            <a:endParaRPr lang="en-US" altLang="ko-KR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endParaRPr lang="en-US" altLang="ko-KR" sz="16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	</a:t>
            </a:r>
            <a:r>
              <a:rPr lang="ko-KR" altLang="en-US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</a:t>
            </a:r>
            <a:r>
              <a:rPr lang="en-US" altLang="ko-KR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Y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값 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  </a:t>
            </a:r>
            <a:r>
              <a:rPr lang="ko-KR" altLang="en-US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 </a:t>
            </a:r>
            <a:r>
              <a:rPr lang="en-US" altLang="ko-KR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Y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값 </a:t>
            </a:r>
            <a:r>
              <a:rPr lang="ko-KR" altLang="en-US" sz="16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→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velY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++</a:t>
            </a:r>
          </a:p>
          <a:p>
            <a:pPr>
              <a:spcAft>
                <a:spcPts val="0"/>
              </a:spcAft>
            </a:pP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	</a:t>
            </a:r>
            <a:r>
              <a:rPr lang="ko-KR" altLang="en-US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주인공</a:t>
            </a:r>
            <a:r>
              <a:rPr lang="en-US" altLang="ko-KR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Y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값  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  </a:t>
            </a:r>
            <a:r>
              <a:rPr lang="ko-KR" altLang="en-US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 </a:t>
            </a:r>
            <a:r>
              <a:rPr lang="en-US" altLang="ko-KR" sz="2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Y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값 </a:t>
            </a:r>
            <a:r>
              <a:rPr lang="ko-KR" altLang="en-US" sz="16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→</a:t>
            </a:r>
            <a:r>
              <a:rPr lang="ko-KR" altLang="en-US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velY</a:t>
            </a:r>
            <a:r>
              <a:rPr lang="en-US" altLang="ko-KR" sz="16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--</a:t>
            </a:r>
          </a:p>
        </p:txBody>
      </p:sp>
      <p:sp>
        <p:nvSpPr>
          <p:cNvPr id="24" name="矩形 3">
            <a:extLst>
              <a:ext uri="{FF2B5EF4-FFF2-40B4-BE49-F238E27FC236}">
                <a16:creationId xmlns:a16="http://schemas.microsoft.com/office/drawing/2014/main" id="{04999DB7-4172-45E9-915B-7359C303A791}"/>
              </a:ext>
            </a:extLst>
          </p:cNvPr>
          <p:cNvSpPr/>
          <p:nvPr/>
        </p:nvSpPr>
        <p:spPr>
          <a:xfrm>
            <a:off x="388823" y="742818"/>
            <a:ext cx="6607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 이동</a:t>
            </a:r>
            <a:endParaRPr lang="en-US" altLang="zh-CN" sz="12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0C1418-5CAA-4DB4-AC1B-327CF3329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3" t="13013" r="41774" b="56312"/>
          <a:stretch/>
        </p:blipFill>
        <p:spPr>
          <a:xfrm>
            <a:off x="388823" y="1088724"/>
            <a:ext cx="4765910" cy="33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7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400516" y="1588576"/>
            <a:ext cx="14863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54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시연</a:t>
            </a:r>
            <a:endParaRPr lang="en-US" altLang="zh-CN" sz="54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400516" y="2680733"/>
            <a:ext cx="25971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40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게임플레이</a:t>
            </a:r>
            <a:endParaRPr lang="en-US" altLang="zh-CN" sz="4000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24" name="Group 69">
            <a:extLst>
              <a:ext uri="{FF2B5EF4-FFF2-40B4-BE49-F238E27FC236}">
                <a16:creationId xmlns:a16="http://schemas.microsoft.com/office/drawing/2014/main" id="{0C0D9A6B-42F3-4578-ABEA-AEFCCC2C6BF2}"/>
              </a:ext>
            </a:extLst>
          </p:cNvPr>
          <p:cNvGrpSpPr/>
          <p:nvPr/>
        </p:nvGrpSpPr>
        <p:grpSpPr>
          <a:xfrm>
            <a:off x="1604335" y="2195509"/>
            <a:ext cx="706108" cy="662656"/>
            <a:chOff x="10074275" y="1647825"/>
            <a:chExt cx="464344" cy="435769"/>
          </a:xfrm>
          <a:solidFill>
            <a:sysClr val="window" lastClr="FFFFFF"/>
          </a:solidFill>
        </p:grpSpPr>
        <p:sp>
          <p:nvSpPr>
            <p:cNvPr id="25" name="AutoShape 69">
              <a:extLst>
                <a:ext uri="{FF2B5EF4-FFF2-40B4-BE49-F238E27FC236}">
                  <a16:creationId xmlns:a16="http://schemas.microsoft.com/office/drawing/2014/main" id="{808B1BF4-E407-4CF4-9389-8625003A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Arial" charset="0"/>
              </a:endParaRPr>
            </a:p>
          </p:txBody>
        </p:sp>
        <p:sp>
          <p:nvSpPr>
            <p:cNvPr id="26" name="AutoShape 70">
              <a:extLst>
                <a:ext uri="{FF2B5EF4-FFF2-40B4-BE49-F238E27FC236}">
                  <a16:creationId xmlns:a16="http://schemas.microsoft.com/office/drawing/2014/main" id="{37E1F46E-AE97-4B1A-A7EE-33CFD9277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Arial" charset="0"/>
              </a:endParaRPr>
            </a:p>
          </p:txBody>
        </p:sp>
        <p:sp>
          <p:nvSpPr>
            <p:cNvPr id="27" name="AutoShape 71">
              <a:extLst>
                <a:ext uri="{FF2B5EF4-FFF2-40B4-BE49-F238E27FC236}">
                  <a16:creationId xmlns:a16="http://schemas.microsoft.com/office/drawing/2014/main" id="{E4714992-6D51-4BE9-AD0D-211B5E995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Arial" charset="0"/>
              </a:endParaRPr>
            </a:p>
          </p:txBody>
        </p:sp>
        <p:sp>
          <p:nvSpPr>
            <p:cNvPr id="28" name="AutoShape 72">
              <a:extLst>
                <a:ext uri="{FF2B5EF4-FFF2-40B4-BE49-F238E27FC236}">
                  <a16:creationId xmlns:a16="http://schemas.microsoft.com/office/drawing/2014/main" id="{8CB74BEB-A976-4CD8-8061-4946EBFDF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Arial" charset="0"/>
              </a:endParaRPr>
            </a:p>
          </p:txBody>
        </p:sp>
        <p:sp>
          <p:nvSpPr>
            <p:cNvPr id="29" name="AutoShape 73">
              <a:extLst>
                <a:ext uri="{FF2B5EF4-FFF2-40B4-BE49-F238E27FC236}">
                  <a16:creationId xmlns:a16="http://schemas.microsoft.com/office/drawing/2014/main" id="{F4C9D249-032C-475A-8DD4-7133757C6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Arial" charset="0"/>
              </a:endParaRPr>
            </a:p>
          </p:txBody>
        </p:sp>
        <p:sp>
          <p:nvSpPr>
            <p:cNvPr id="35" name="AutoShape 74">
              <a:extLst>
                <a:ext uri="{FF2B5EF4-FFF2-40B4-BE49-F238E27FC236}">
                  <a16:creationId xmlns:a16="http://schemas.microsoft.com/office/drawing/2014/main" id="{FD06EE78-DB9C-4147-A792-1A1651C56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Arial" charset="0"/>
              </a:endParaRPr>
            </a:p>
          </p:txBody>
        </p:sp>
        <p:sp>
          <p:nvSpPr>
            <p:cNvPr id="36" name="AutoShape 75">
              <a:extLst>
                <a:ext uri="{FF2B5EF4-FFF2-40B4-BE49-F238E27FC236}">
                  <a16:creationId xmlns:a16="http://schemas.microsoft.com/office/drawing/2014/main" id="{215CB5EA-D210-42AC-9249-48C0507C3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Arial" charset="0"/>
              </a:endParaRPr>
            </a:p>
          </p:txBody>
        </p:sp>
        <p:sp>
          <p:nvSpPr>
            <p:cNvPr id="37" name="AutoShape 76">
              <a:extLst>
                <a:ext uri="{FF2B5EF4-FFF2-40B4-BE49-F238E27FC236}">
                  <a16:creationId xmlns:a16="http://schemas.microsoft.com/office/drawing/2014/main" id="{2CBFB27D-BCA6-4B68-AE6C-561D9E12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Arial" charset="0"/>
              </a:endParaRPr>
            </a:p>
          </p:txBody>
        </p:sp>
        <p:sp>
          <p:nvSpPr>
            <p:cNvPr id="38" name="AutoShape 77">
              <a:extLst>
                <a:ext uri="{FF2B5EF4-FFF2-40B4-BE49-F238E27FC236}">
                  <a16:creationId xmlns:a16="http://schemas.microsoft.com/office/drawing/2014/main" id="{86B979D6-CB09-4658-9DE3-B08511D49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314477" y="1926091"/>
            <a:ext cx="23535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6000" b="1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마무리</a:t>
            </a:r>
            <a:endParaRPr lang="en-US" altLang="zh-CN" sz="3600" b="1" kern="1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4" name="AutoShape 59">
            <a:extLst>
              <a:ext uri="{FF2B5EF4-FFF2-40B4-BE49-F238E27FC236}">
                <a16:creationId xmlns:a16="http://schemas.microsoft.com/office/drawing/2014/main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361048"/>
      </p:ext>
    </p:extLst>
  </p:cSld>
  <p:clrMapOvr>
    <a:masterClrMapping/>
  </p:clrMapOvr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241</Words>
  <Application>Microsoft Office PowerPoint</Application>
  <PresentationFormat>화면 슬라이드 쇼(16:9)</PresentationFormat>
  <Paragraphs>67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맑은 고딕</vt:lpstr>
      <vt:lpstr>함초롬돋움</vt:lpstr>
      <vt:lpstr>나눔고딕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pptmoa.com</cp:keywords>
  <dc:description/>
  <cp:lastModifiedBy/>
  <cp:revision>1</cp:revision>
  <dcterms:created xsi:type="dcterms:W3CDTF">2018-09-27T07:27:54Z</dcterms:created>
  <dcterms:modified xsi:type="dcterms:W3CDTF">2021-04-23T04:50:57Z</dcterms:modified>
  <cp:category>pptmoa.com</cp:category>
  <cp:contentStatus>pptmoa.com</cp:contentStatus>
</cp:coreProperties>
</file>